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7E0B-5957-4F9E-94AE-DAE64D461EF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FE80-5AFA-4E1F-AF14-529A2E5CD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54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7E0B-5957-4F9E-94AE-DAE64D461EF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FE80-5AFA-4E1F-AF14-529A2E5CD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9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7E0B-5957-4F9E-94AE-DAE64D461EF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FE80-5AFA-4E1F-AF14-529A2E5CD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9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7E0B-5957-4F9E-94AE-DAE64D461EF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FE80-5AFA-4E1F-AF14-529A2E5CD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36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7E0B-5957-4F9E-94AE-DAE64D461EF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FE80-5AFA-4E1F-AF14-529A2E5CD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81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7E0B-5957-4F9E-94AE-DAE64D461EF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FE80-5AFA-4E1F-AF14-529A2E5CD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5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7E0B-5957-4F9E-94AE-DAE64D461EF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FE80-5AFA-4E1F-AF14-529A2E5CD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569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7E0B-5957-4F9E-94AE-DAE64D461EF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FE80-5AFA-4E1F-AF14-529A2E5CD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90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7E0B-5957-4F9E-94AE-DAE64D461EF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FE80-5AFA-4E1F-AF14-529A2E5CD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88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7E0B-5957-4F9E-94AE-DAE64D461EF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FE80-5AFA-4E1F-AF14-529A2E5CD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4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7E0B-5957-4F9E-94AE-DAE64D461EF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FE80-5AFA-4E1F-AF14-529A2E5CD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52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77E0B-5957-4F9E-94AE-DAE64D461EF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9FE80-5AFA-4E1F-AF14-529A2E5CD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3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3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624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57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1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273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26509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Киняйкина</dc:creator>
  <cp:lastModifiedBy>Киняйкина</cp:lastModifiedBy>
  <cp:revision>2</cp:revision>
  <dcterms:created xsi:type="dcterms:W3CDTF">2019-11-19T04:42:04Z</dcterms:created>
  <dcterms:modified xsi:type="dcterms:W3CDTF">2019-11-19T04:48:34Z</dcterms:modified>
</cp:coreProperties>
</file>